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353267f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353267f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ad940955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ad940955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ad9409555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ad940955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048abd0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048abd0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ad940955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ad940955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353267f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353267f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353267f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353267f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353267fc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353267fc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353267f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353267f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xaXaiYPbD_Mc9mIUjz8njUJ-Fc3kBXm7/view" TargetMode="External"/><Relationship Id="rId4" Type="http://schemas.openxmlformats.org/officeDocument/2006/relationships/image" Target="../media/image18.jpg"/><Relationship Id="rId5" Type="http://schemas.openxmlformats.org/officeDocument/2006/relationships/hyperlink" Target="http://drive.google.com/file/d/1tDGTML7jcWTI3VFskPypdjdBEU4Ua0UO/view" TargetMode="External"/><Relationship Id="rId6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0" y="2076650"/>
            <a:ext cx="3231175" cy="3038901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04775">
              <a:srgbClr val="000000">
                <a:alpha val="35000"/>
              </a:srgbClr>
            </a:outerShdw>
          </a:effectLst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727950" y="13387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3600"/>
              <a:t>Adaptation of AlphaPose for obstacle avoidance in collaborative robotics</a:t>
            </a:r>
            <a:endParaRPr sz="36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7950" y="3172900"/>
            <a:ext cx="76881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Author: Gašper Šavle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3850" y="530650"/>
            <a:ext cx="1557451" cy="5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15" y="530651"/>
            <a:ext cx="2769109" cy="6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0" y="4839850"/>
            <a:ext cx="2480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Ljubljana, december 2024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50" y="3871975"/>
            <a:ext cx="2002644" cy="9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35650" y="598950"/>
            <a:ext cx="5791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Demonstrations</a:t>
            </a:r>
            <a:endParaRPr/>
          </a:p>
        </p:txBody>
      </p:sp>
      <p:pic>
        <p:nvPicPr>
          <p:cNvPr id="166" name="Google Shape;166;p22" title="klip_predstavitev_ui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07675"/>
            <a:ext cx="6192749" cy="348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 title="VID_20240618_213744071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5100" y="869750"/>
            <a:ext cx="2318252" cy="412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727650" y="1550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Introduction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Briefing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Collaborative robotics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Implementation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124" y="1215825"/>
            <a:ext cx="3688173" cy="287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29450" y="1318650"/>
            <a:ext cx="3321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Key components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729450" y="2078875"/>
            <a:ext cx="4451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Franka Emika Panda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Redundant, collaborative robot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AlphaPose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Real-time pose estimation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ROS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Set of libraries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Focus on modularity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701" y="4339981"/>
            <a:ext cx="4422502" cy="7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100" y="2607500"/>
            <a:ext cx="3864651" cy="16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851" y="540150"/>
            <a:ext cx="2743002" cy="1940499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672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AlphaPose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078875"/>
            <a:ext cx="50802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Symmetric Integral Keypoint Regression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Fixes non-derivability of “heatmap” output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Fixes quantization error of CNN output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Reduces computational load by acknowledging human body </a:t>
            </a:r>
            <a:r>
              <a:rPr lang="sl"/>
              <a:t>symmetricity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Parametric Pose Non-Maximum-Suppression - </a:t>
            </a:r>
            <a:r>
              <a:rPr b="1" lang="sl"/>
              <a:t>PP-NMS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Solves redundant pose detection while mitigating the need for increased confidence thresholds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l"/>
              <a:t>Thus enables multi-person pose estimation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150" y="3262356"/>
            <a:ext cx="3070500" cy="1939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394" y="685650"/>
            <a:ext cx="4185251" cy="20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Dynamic motion </a:t>
            </a:r>
            <a:r>
              <a:rPr lang="sl"/>
              <a:t>primitives</a:t>
            </a:r>
            <a:r>
              <a:rPr lang="sl"/>
              <a:t> (DMP)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76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Reproduction of complex movements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Generalisation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Time scaling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49" y="3680586"/>
            <a:ext cx="3776650" cy="8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325" y="2467802"/>
            <a:ext cx="2905600" cy="217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661200" y="1318650"/>
            <a:ext cx="4091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l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Calculating the Camera pose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661200" y="2078875"/>
            <a:ext cx="42318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sl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Perspective N-Point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sl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Pose correction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sl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iterative comparison of detected marker poses and actual poses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25" y="2814705"/>
            <a:ext cx="3600276" cy="10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618" y="626225"/>
            <a:ext cx="2821781" cy="208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600" y="4014012"/>
            <a:ext cx="4231800" cy="107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738325" y="1005125"/>
            <a:ext cx="1098300" cy="3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513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AlphaPose Adaptation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5" y="272850"/>
            <a:ext cx="88371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Distance and velocity factor calculation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729450" y="2078875"/>
            <a:ext cx="3706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Euclidean</a:t>
            </a:r>
            <a:r>
              <a:rPr lang="sl"/>
              <a:t> distance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l"/>
              <a:t>Safety margin calculation (ISO 13855)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100" y="1597700"/>
            <a:ext cx="1522325" cy="2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525" y="2182098"/>
            <a:ext cx="2693901" cy="3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630" y="2823662"/>
            <a:ext cx="2737695" cy="2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7899" y="3511326"/>
            <a:ext cx="4559450" cy="11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250" y="3091950"/>
            <a:ext cx="3475974" cy="195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/>
        </p:nvSpPr>
        <p:spPr>
          <a:xfrm>
            <a:off x="727650" y="710600"/>
            <a:ext cx="2926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l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Evaluation and Results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727650" y="12987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sl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Measurements</a:t>
            </a:r>
            <a:r>
              <a:rPr lang="sl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sl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operator pose</a:t>
            </a:r>
            <a:r>
              <a:rPr lang="sl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	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sl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robot joint poses, 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sl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distance,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-"/>
            </a:pPr>
            <a:r>
              <a:rPr lang="sl" sz="11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velocity scaling factor</a:t>
            </a:r>
            <a:endParaRPr sz="1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sl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Changes in operator approach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sl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Different camera poses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sl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Different environmental conditions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63" y="3196750"/>
            <a:ext cx="3782376" cy="18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905" y="524475"/>
            <a:ext cx="4042294" cy="18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905" y="2536300"/>
            <a:ext cx="4042294" cy="18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